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57" r:id="rId6"/>
    <p:sldId id="262" r:id="rId7"/>
    <p:sldId id="263" r:id="rId8"/>
    <p:sldId id="260" r:id="rId9"/>
    <p:sldId id="267" r:id="rId10"/>
    <p:sldId id="268" r:id="rId11"/>
    <p:sldId id="264" r:id="rId12"/>
    <p:sldId id="265" r:id="rId13"/>
    <p:sldId id="272" r:id="rId14"/>
    <p:sldId id="266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7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C6E4-2BED-4722-9F63-2F055BD782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2B94-BFF9-44F3-868D-7D64E45D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np.no/norway/global/3965-climate-change-as-a-human-rights-and-justice-issue-op-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Documents/Issues/ClimateChange/COP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sustainabledevelopment/blog/2016/08/un-experts-make-human-rights-priority-in-conservation/" TargetMode="External"/><Relationship Id="rId2" Type="http://schemas.openxmlformats.org/officeDocument/2006/relationships/hyperlink" Target="http://www.ohchr.org/EN/Issues/HRAndClimateChange/Pages/HRClimateChangeIndex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FAiI2mdaI" TargetMode="External"/><Relationship Id="rId2" Type="http://schemas.openxmlformats.org/officeDocument/2006/relationships/hyperlink" Target="https://www.youtube.com/watch?v=u05C7bIkYm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PQKYt6H4Fw&amp;feature=youtu.be" TargetMode="External"/><Relationship Id="rId4" Type="http://schemas.openxmlformats.org/officeDocument/2006/relationships/hyperlink" Target="https://www.youtube.com/watch?v=kR-YRC5D-Q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Tami Caraballo &amp; Ryan Hauck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Glacier Peak High School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7078" y="2239617"/>
            <a:ext cx="5520497" cy="39500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Climate Change and Human Rights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0070C0"/>
                </a:solidFill>
              </a:rPr>
              <a:t>In Collaboration with Western Washington University, Facing the Future, and World Affairs Council, Seattle 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002060"/>
                </a:solidFill>
              </a:rPr>
              <a:t>Nov. 3, 2016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002060"/>
                </a:solidFill>
              </a:rPr>
              <a:t>Poulsbo, WA</a:t>
            </a:r>
          </a:p>
        </p:txBody>
      </p:sp>
      <p:pic>
        <p:nvPicPr>
          <p:cNvPr id="3074" name="Picture 2" descr="Image result for climate change and human rights pictur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3" y="2239616"/>
            <a:ext cx="4982817" cy="38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5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Millennium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sz="4000" dirty="0"/>
              <a:t>What are the Millennium Development Goals? What topics and/or issues are represented in these goals?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How do the Millennium Development Goals relate to Climate Change and Human Rights/Climate Justice?</a:t>
            </a:r>
          </a:p>
          <a:p>
            <a:r>
              <a:rPr lang="en-US" sz="4000" dirty="0">
                <a:solidFill>
                  <a:srgbClr val="0070C0"/>
                </a:solidFill>
              </a:rPr>
              <a:t>Millennium Development Goals Activity: Beyond Boundaries</a:t>
            </a:r>
          </a:p>
        </p:txBody>
      </p:sp>
    </p:spTree>
    <p:extLst>
      <p:ext uri="{BB962C8B-B14F-4D97-AF65-F5344CB8AC3E}">
        <p14:creationId xmlns:p14="http://schemas.microsoft.com/office/powerpoint/2010/main" val="136351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Integrating 21</a:t>
            </a:r>
            <a:r>
              <a:rPr lang="en-US" b="1" baseline="30000" dirty="0"/>
              <a:t>st</a:t>
            </a:r>
            <a:r>
              <a:rPr lang="en-US" b="1" dirty="0"/>
              <a:t> Century Skills &amp; Interdisciplinary Activities into Climate Justice</a:t>
            </a:r>
          </a:p>
        </p:txBody>
      </p:sp>
      <p:pic>
        <p:nvPicPr>
          <p:cNvPr id="4098" name="Picture 2" descr="Image result for climate change and human rights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1867694"/>
            <a:ext cx="958132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4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climate change and human rights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9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7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60962"/>
          </a:xfrm>
        </p:spPr>
      </p:pic>
    </p:spTree>
    <p:extLst>
      <p:ext uri="{BB962C8B-B14F-4D97-AF65-F5344CB8AC3E}">
        <p14:creationId xmlns:p14="http://schemas.microsoft.com/office/powerpoint/2010/main" val="415506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/>
              <a:t>Close Reading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http://www.tnp.no/norway/global/3965-climate-change-as-a-human-rights-and-justice-issue-op-ed</a:t>
            </a:r>
            <a:endParaRPr lang="en-US" dirty="0"/>
          </a:p>
          <a:p>
            <a:endParaRPr lang="en-US" dirty="0"/>
          </a:p>
          <a:p>
            <a:r>
              <a:rPr lang="en-US" sz="3200" b="1" dirty="0">
                <a:solidFill>
                  <a:srgbClr val="C00000"/>
                </a:solidFill>
              </a:rPr>
              <a:t>How can we get students to read analytically?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How can we help students to contextualize as well as become actively engaged readers?</a:t>
            </a:r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Additional activity – “Cubing”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4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Key Messages on Human Rights &amp; Climate Change (UN Human Rights Commission)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sz="3200" u="sng" dirty="0">
                <a:solidFill>
                  <a:srgbClr val="7030A0"/>
                </a:solidFill>
                <a:hlinkClick r:id="rId2"/>
              </a:rPr>
              <a:t>What are the “key messages” we want students to explore, analyze, and understand with regard to human rights and climate change?</a:t>
            </a:r>
          </a:p>
          <a:p>
            <a:r>
              <a:rPr lang="en-US" sz="3200" dirty="0">
                <a:solidFill>
                  <a:srgbClr val="7030A0"/>
                </a:solidFill>
                <a:hlinkClick r:id="rId2"/>
              </a:rPr>
              <a:t>http://www.ohchr.org/Documents/Issues/ClimateChange/COP21.pdf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Are there opportunities for students to “take action” locally, nationally, and/or globally on these key messages?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Global Competency Through the Lens of Climate Change and Human Rights</a:t>
            </a:r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6" y="1825625"/>
            <a:ext cx="8507896" cy="4351338"/>
          </a:xfrm>
        </p:spPr>
      </p:pic>
    </p:spTree>
    <p:extLst>
      <p:ext uri="{BB962C8B-B14F-4D97-AF65-F5344CB8AC3E}">
        <p14:creationId xmlns:p14="http://schemas.microsoft.com/office/powerpoint/2010/main" val="15170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Mind Map for Climate Justice and/or Climate Change &amp; Human Rights???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1" y="1825625"/>
            <a:ext cx="9289772" cy="4681192"/>
          </a:xfrm>
        </p:spPr>
      </p:pic>
    </p:spTree>
    <p:extLst>
      <p:ext uri="{BB962C8B-B14F-4D97-AF65-F5344CB8AC3E}">
        <p14:creationId xmlns:p14="http://schemas.microsoft.com/office/powerpoint/2010/main" val="80364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Closing Activity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2332382"/>
            <a:ext cx="3932237" cy="3536605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Unfair Race Activity</a:t>
            </a:r>
          </a:p>
        </p:txBody>
      </p:sp>
      <p:pic>
        <p:nvPicPr>
          <p:cNvPr id="1026" name="Picture 2" descr="Image result for climate change and human right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57200"/>
            <a:ext cx="6850132" cy="57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7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Additional Resources…Be Sure to Check out the Resource Packet for Lesson Plans, Links,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http://www.ohchr.org/EN/Issues/HRAndClimateChange/Pages/HRClimateChangeIndex.aspx</a:t>
            </a:r>
            <a:endParaRPr lang="en-US" dirty="0"/>
          </a:p>
          <a:p>
            <a:r>
              <a:rPr lang="en-US" dirty="0">
                <a:hlinkClick r:id="rId3"/>
              </a:rPr>
              <a:t>http://www.un.org/sustainabledevelopment/blog/2016/08/un-experts-make-human-rights-priority-in-conservation/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57" y="365125"/>
            <a:ext cx="10704443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1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651435" cy="5564981"/>
          </a:xfrm>
        </p:spPr>
      </p:pic>
    </p:spTree>
    <p:extLst>
      <p:ext uri="{BB962C8B-B14F-4D97-AF65-F5344CB8AC3E}">
        <p14:creationId xmlns:p14="http://schemas.microsoft.com/office/powerpoint/2010/main" val="6386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365125"/>
            <a:ext cx="10774018" cy="5811838"/>
          </a:xfrm>
        </p:spPr>
      </p:pic>
    </p:spTree>
    <p:extLst>
      <p:ext uri="{BB962C8B-B14F-4D97-AF65-F5344CB8AC3E}">
        <p14:creationId xmlns:p14="http://schemas.microsoft.com/office/powerpoint/2010/main" val="378540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598353"/>
          </a:xfrm>
        </p:spPr>
      </p:pic>
    </p:spTree>
    <p:extLst>
      <p:ext uri="{BB962C8B-B14F-4D97-AF65-F5344CB8AC3E}">
        <p14:creationId xmlns:p14="http://schemas.microsoft.com/office/powerpoint/2010/main" val="6632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365125"/>
            <a:ext cx="10866783" cy="5811838"/>
          </a:xfrm>
        </p:spPr>
      </p:pic>
    </p:spTree>
    <p:extLst>
      <p:ext uri="{BB962C8B-B14F-4D97-AF65-F5344CB8AC3E}">
        <p14:creationId xmlns:p14="http://schemas.microsoft.com/office/powerpoint/2010/main" val="4565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664994"/>
          </a:xfrm>
        </p:spPr>
      </p:pic>
    </p:spTree>
    <p:extLst>
      <p:ext uri="{BB962C8B-B14F-4D97-AF65-F5344CB8AC3E}">
        <p14:creationId xmlns:p14="http://schemas.microsoft.com/office/powerpoint/2010/main" val="288764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solidFill>
                  <a:srgbClr val="7030A0"/>
                </a:solidFill>
              </a:rPr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70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What is climate justice?</a:t>
            </a:r>
          </a:p>
          <a:p>
            <a:r>
              <a:rPr lang="en-US" sz="3200" dirty="0">
                <a:solidFill>
                  <a:srgbClr val="002060"/>
                </a:solidFill>
              </a:rPr>
              <a:t>How are human rights (which rights are most affected) and climate change connected? How would you explain this concept in your own words?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What can individuals and societies do to diminish the impact of climate change on humans and the environment?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What role and/or responsibility do nations and organizations (local, national, international) have in addressing the consequences of climate change on society? </a:t>
            </a:r>
          </a:p>
        </p:txBody>
      </p:sp>
    </p:spTree>
    <p:extLst>
      <p:ext uri="{BB962C8B-B14F-4D97-AF65-F5344CB8AC3E}">
        <p14:creationId xmlns:p14="http://schemas.microsoft.com/office/powerpoint/2010/main" val="43510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Great Video Links to Introduce the Topic to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hlinkClick r:id="rId2"/>
              </a:rPr>
              <a:t>https://www.youtube.com/watch?v=u05C7bIkYm8</a:t>
            </a:r>
            <a:r>
              <a:rPr lang="en-US" sz="3600" dirty="0"/>
              <a:t> (Girl Effect)</a:t>
            </a:r>
            <a:endParaRPr lang="en-US" sz="3600" dirty="0">
              <a:hlinkClick r:id="rId3"/>
            </a:endParaRPr>
          </a:p>
          <a:p>
            <a:r>
              <a:rPr lang="en-US" sz="3600" dirty="0">
                <a:hlinkClick r:id="rId3"/>
              </a:rPr>
              <a:t>https://www.youtube.com/watch?v=k4FAiI2mdaI</a:t>
            </a:r>
            <a:r>
              <a:rPr lang="en-US" sz="3600" dirty="0"/>
              <a:t>   (Millennium Development Goals)</a:t>
            </a:r>
          </a:p>
          <a:p>
            <a:r>
              <a:rPr lang="en-US" sz="3600" dirty="0">
                <a:hlinkClick r:id="rId4"/>
              </a:rPr>
              <a:t>https://www.youtube.com/watch?v=kR-YRC5D-QY</a:t>
            </a:r>
            <a:r>
              <a:rPr lang="en-US" sz="3600" dirty="0"/>
              <a:t> (Millennium Development Goals)</a:t>
            </a:r>
          </a:p>
          <a:p>
            <a:r>
              <a:rPr lang="en-US" sz="3600" dirty="0">
                <a:hlinkClick r:id="rId5"/>
              </a:rPr>
              <a:t>https://www.youtube.com/watch?v=5PQKYt6H4Fw&amp;feature=youtu.be</a:t>
            </a:r>
            <a:r>
              <a:rPr lang="en-US" sz="3600" dirty="0"/>
              <a:t> (Climate Justice Intro Video)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4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359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Tami Caraballo &amp; Ryan Hauck Glacier Peak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Questions</vt:lpstr>
      <vt:lpstr>Great Video Links to Introduce the Topic to Students</vt:lpstr>
      <vt:lpstr>Millennium Development Goals</vt:lpstr>
      <vt:lpstr>Integrating 21st Century Skills &amp; Interdisciplinary Activities into Climate Justice</vt:lpstr>
      <vt:lpstr>PowerPoint Presentation</vt:lpstr>
      <vt:lpstr>PowerPoint Presentation</vt:lpstr>
      <vt:lpstr>Close Reading Activity</vt:lpstr>
      <vt:lpstr>Key Messages on Human Rights &amp; Climate Change (UN Human Rights Commission)</vt:lpstr>
      <vt:lpstr>Global Competency Through the Lens of Climate Change and Human Rights</vt:lpstr>
      <vt:lpstr>Mind Map for Climate Justice and/or Climate Change &amp; Human Rights???</vt:lpstr>
      <vt:lpstr>Closing Activity</vt:lpstr>
      <vt:lpstr>Additional Resources…Be Sure to Check out the Resource Packet for Lesson Plans, Links, etc.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 Caraballo &amp; Ryan Hauck Glacier Peak High School</dc:title>
  <dc:creator>Ryan Hauck</dc:creator>
  <cp:lastModifiedBy>Hauck, Ryan</cp:lastModifiedBy>
  <cp:revision>13</cp:revision>
  <dcterms:created xsi:type="dcterms:W3CDTF">2016-10-31T00:20:00Z</dcterms:created>
  <dcterms:modified xsi:type="dcterms:W3CDTF">2016-11-03T18:30:55Z</dcterms:modified>
</cp:coreProperties>
</file>